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2F8464-FD3C-CF47-441A-D793315E35CF}" v="1186" dt="2022-09-29T12:40:19.163"/>
    <p1510:client id="{6AEBBC3D-EFD8-9E08-D1FD-A3850252DF32}" v="281" dt="2022-09-29T12:46:25.087"/>
    <p1510:client id="{FAB01843-8A7D-40AE-9E43-C15143CFA620}" v="267" dt="2022-09-29T12:42:47.8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A2242-F35D-4F7C-8DBD-6FCA37A777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B409616A-839B-42E0-AAC0-1CED79134F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54100553-1B92-47E6-8102-0AE50B9BC7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5DDEF21E-5D48-482B-A375-214A58591D2D}"/>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F203872D-4ED7-4346-8B2A-85212682446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269453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C21A-7534-424A-B33D-C3B633DFB3C5}"/>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4FE6DC32-CE4E-4588-862D-7754A2C7EF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C0B444-9AF0-4C53-8472-2B66C2B408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AA28D53-B8F0-40EB-8954-2F5FFFE73289}"/>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42FD2EB4-C232-4168-8EB3-2A0E373433B9}"/>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80224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16B8EB-B9C8-4178-8C9F-72A4258653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832EC6F6-DDE7-4F58-93C7-26738AAC67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6672A894-9CB0-4E07-8D3D-4508E1EC970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14F05D77-27E0-416E-BD58-11CE0424E96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9656CC6-616F-4C42-BE9B-A05CF488628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53937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F494-784B-4BCA-AFFA-93BE666DB65B}"/>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EF5B82E7-03B1-4F32-ADF2-D374A8C38A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A979F4-396F-4341-A397-95CC1BD47AA9}"/>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FB38B8BB-E520-458B-A9F3-6C741AFB7802}"/>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A9BA5BDA-6B80-4B9A-8472-219291E513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283409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DDB49-7B17-462D-B9DB-2364668776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2EBCC04A-91A5-48EA-8E49-11CB995942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41EFB6-6658-46E7-A0D8-B20E0821DC62}"/>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141D3B-5275-4DE8-9501-5C17F4D150A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AECBBFE-F481-4B28-B718-5BE808D806B8}"/>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398174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F05A-9D60-41AA-A8BD-730918899C09}"/>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4E7EEE36-1F30-4DBD-931F-AD20952B02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46679271-93AE-48B6-A2FA-87B66F5F38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BE2718D6-31B7-410A-874D-DBA33C1CC75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C54DA5E2-8E7A-4BC5-BE3D-CF00ABA9802D}"/>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D3512C56-7481-4619-9563-124ACE3AA84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2523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264F9-D5AA-4DEC-93C7-4E56E83E3CA1}"/>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FD1B3659-B809-4BE2-9E08-DE9B65515B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7E8D94-B0B5-42EF-8436-64361211AA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1D8A48A1-5264-4473-AC5D-41E83A325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7A077D-7C21-443F-959A-F58BCF320A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6A95116C-B8C7-4C40-95E2-94757D4D7F45}"/>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8" name="Footer Placeholder 7">
            <a:extLst>
              <a:ext uri="{FF2B5EF4-FFF2-40B4-BE49-F238E27FC236}">
                <a16:creationId xmlns:a16="http://schemas.microsoft.com/office/drawing/2014/main" id="{8DF97F04-D80E-4334-96DC-666BE5F3BDD5}"/>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0DF69B89-13ED-4321-9AFD-5299A9A522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1401663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8CD24-725F-4333-98F0-AB785AE3B2F0}"/>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B6F45B69-056D-442C-A2BD-7B4A92BA5F58}"/>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4" name="Footer Placeholder 3">
            <a:extLst>
              <a:ext uri="{FF2B5EF4-FFF2-40B4-BE49-F238E27FC236}">
                <a16:creationId xmlns:a16="http://schemas.microsoft.com/office/drawing/2014/main" id="{A134E27D-1BE3-46FA-86A0-E21D02EFCA41}"/>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9C98857F-F245-4BC8-BC12-B0546EE0E902}"/>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176249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971E84-24FE-4C73-A6F5-05FF0F0A58CF}"/>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3" name="Footer Placeholder 2">
            <a:extLst>
              <a:ext uri="{FF2B5EF4-FFF2-40B4-BE49-F238E27FC236}">
                <a16:creationId xmlns:a16="http://schemas.microsoft.com/office/drawing/2014/main" id="{B759B4E1-F075-4418-BD07-08D88294AD3C}"/>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7DA74866-C461-4919-AC79-319F245AF444}"/>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872467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28D44-5823-4FE2-9485-E3C5D9B691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FB8DB351-2E85-4B72-BA91-7D047F8350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F03989A6-37A1-4BD8-8196-FF00001143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93062-69B8-46D5-A6DB-AA9779FE832B}"/>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033B550D-C588-46FC-9FA0-AF2F7E85AA82}"/>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FA4AE673-5515-4A94-993E-BAEF53F9EB13}"/>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78898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43004-93D6-4B54-8148-75A4CA7722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9D18ABB7-83C4-44C9-A5C9-CDD54C11A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76C6CCF3-DFBE-4DE3-8B15-9B546E6A90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1A25FD-22AE-42BB-A41F-74E8114FC6E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413B3915-4C80-4358-92EF-8CE3A677313E}"/>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42E678A2-830B-40F6-A3EB-86D66FCF5A1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77338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837F5F-8CC8-4808-BB16-5539B1C2B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9073F02B-AB90-4B99-8952-5848A536BE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795D21F7-9B7E-446A-91DB-A1632B6085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7608CA-77AE-405B-B2DC-85B916E52C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57778791-3C53-4D40-9D74-9D8DBC28CF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433F4D-E2F6-4767-8531-9CA09A2EE0A1}" type="slidenum">
              <a:rPr lang="en-NZ" smtClean="0"/>
              <a:t>‹#›</a:t>
            </a:fld>
            <a:endParaRPr lang="en-NZ"/>
          </a:p>
        </p:txBody>
      </p:sp>
    </p:spTree>
    <p:extLst>
      <p:ext uri="{BB962C8B-B14F-4D97-AF65-F5344CB8AC3E}">
        <p14:creationId xmlns:p14="http://schemas.microsoft.com/office/powerpoint/2010/main" val="2362421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9A83700-36C5-4BE9-848F-F584567F8B09}"/>
              </a:ext>
            </a:extLst>
          </p:cNvPr>
          <p:cNvGraphicFramePr>
            <a:graphicFrameLocks noGrp="1"/>
          </p:cNvGraphicFramePr>
          <p:nvPr>
            <p:extLst>
              <p:ext uri="{D42A27DB-BD31-4B8C-83A1-F6EECF244321}">
                <p14:modId xmlns:p14="http://schemas.microsoft.com/office/powerpoint/2010/main" val="1228135817"/>
              </p:ext>
            </p:extLst>
          </p:nvPr>
        </p:nvGraphicFramePr>
        <p:xfrm>
          <a:off x="2032000" y="719666"/>
          <a:ext cx="8128000" cy="7416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490185129"/>
                    </a:ext>
                  </a:extLst>
                </a:gridCol>
                <a:gridCol w="6096000">
                  <a:extLst>
                    <a:ext uri="{9D8B030D-6E8A-4147-A177-3AD203B41FA5}">
                      <a16:colId xmlns:a16="http://schemas.microsoft.com/office/drawing/2014/main" val="1577239435"/>
                    </a:ext>
                  </a:extLst>
                </a:gridCol>
              </a:tblGrid>
              <a:tr h="370840">
                <a:tc>
                  <a:txBody>
                    <a:bodyPr/>
                    <a:lstStyle/>
                    <a:p>
                      <a:r>
                        <a:rPr lang="en-NZ"/>
                        <a:t>Name</a:t>
                      </a:r>
                    </a:p>
                  </a:txBody>
                  <a:tcPr/>
                </a:tc>
                <a:tc>
                  <a:txBody>
                    <a:bodyPr/>
                    <a:lstStyle/>
                    <a:p>
                      <a:r>
                        <a:rPr lang="en-NZ"/>
                        <a:t>James</a:t>
                      </a:r>
                    </a:p>
                  </a:txBody>
                  <a:tcPr/>
                </a:tc>
                <a:extLst>
                  <a:ext uri="{0D108BD9-81ED-4DB2-BD59-A6C34878D82A}">
                    <a16:rowId xmlns:a16="http://schemas.microsoft.com/office/drawing/2014/main" val="1310706735"/>
                  </a:ext>
                </a:extLst>
              </a:tr>
              <a:tr h="370840">
                <a:tc>
                  <a:txBody>
                    <a:bodyPr/>
                    <a:lstStyle/>
                    <a:p>
                      <a:r>
                        <a:rPr lang="en-NZ"/>
                        <a:t>Git Hash</a:t>
                      </a:r>
                    </a:p>
                  </a:txBody>
                  <a:tcPr/>
                </a:tc>
                <a:tc>
                  <a:txBody>
                    <a:bodyPr/>
                    <a:lstStyle/>
                    <a:p>
                      <a:pPr lvl="0">
                        <a:buNone/>
                      </a:pPr>
                      <a:r>
                        <a:rPr lang="en-NZ" sz="1800" b="0" i="0" u="none" strike="noStrike" noProof="0">
                          <a:latin typeface="Calibri"/>
                        </a:rPr>
                        <a:t>f0cc35dd3a8cfb1d7bee623bf8f55deddab5ad80</a:t>
                      </a:r>
                      <a:endParaRPr lang="en-US"/>
                    </a:p>
                  </a:txBody>
                  <a:tcPr/>
                </a:tc>
                <a:extLst>
                  <a:ext uri="{0D108BD9-81ED-4DB2-BD59-A6C34878D82A}">
                    <a16:rowId xmlns:a16="http://schemas.microsoft.com/office/drawing/2014/main" val="3474878437"/>
                  </a:ext>
                </a:extLst>
              </a:tr>
            </a:tbl>
          </a:graphicData>
        </a:graphic>
      </p:graphicFrame>
      <p:graphicFrame>
        <p:nvGraphicFramePr>
          <p:cNvPr id="5" name="Table 5">
            <a:extLst>
              <a:ext uri="{FF2B5EF4-FFF2-40B4-BE49-F238E27FC236}">
                <a16:creationId xmlns:a16="http://schemas.microsoft.com/office/drawing/2014/main" id="{79E6BD60-C902-4B16-9125-9B6E6367D616}"/>
              </a:ext>
            </a:extLst>
          </p:cNvPr>
          <p:cNvGraphicFramePr>
            <a:graphicFrameLocks noGrp="1"/>
          </p:cNvGraphicFramePr>
          <p:nvPr>
            <p:extLst>
              <p:ext uri="{D42A27DB-BD31-4B8C-83A1-F6EECF244321}">
                <p14:modId xmlns:p14="http://schemas.microsoft.com/office/powerpoint/2010/main" val="2948682323"/>
              </p:ext>
            </p:extLst>
          </p:nvPr>
        </p:nvGraphicFramePr>
        <p:xfrm>
          <a:off x="2032000" y="1651000"/>
          <a:ext cx="8128000" cy="778406"/>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274210071"/>
                    </a:ext>
                  </a:extLst>
                </a:gridCol>
                <a:gridCol w="2032000">
                  <a:extLst>
                    <a:ext uri="{9D8B030D-6E8A-4147-A177-3AD203B41FA5}">
                      <a16:colId xmlns:a16="http://schemas.microsoft.com/office/drawing/2014/main" val="1671360655"/>
                    </a:ext>
                  </a:extLst>
                </a:gridCol>
                <a:gridCol w="2032000">
                  <a:extLst>
                    <a:ext uri="{9D8B030D-6E8A-4147-A177-3AD203B41FA5}">
                      <a16:colId xmlns:a16="http://schemas.microsoft.com/office/drawing/2014/main" val="3709219702"/>
                    </a:ext>
                  </a:extLst>
                </a:gridCol>
                <a:gridCol w="2032000">
                  <a:extLst>
                    <a:ext uri="{9D8B030D-6E8A-4147-A177-3AD203B41FA5}">
                      <a16:colId xmlns:a16="http://schemas.microsoft.com/office/drawing/2014/main" val="173580630"/>
                    </a:ext>
                  </a:extLst>
                </a:gridCol>
              </a:tblGrid>
              <a:tr h="389203">
                <a:tc>
                  <a:txBody>
                    <a:bodyPr/>
                    <a:lstStyle/>
                    <a:p>
                      <a:r>
                        <a:rPr lang="en-NZ"/>
                        <a:t>Sprint number</a:t>
                      </a:r>
                    </a:p>
                  </a:txBody>
                  <a:tcPr/>
                </a:tc>
                <a:tc>
                  <a:txBody>
                    <a:bodyPr/>
                    <a:lstStyle/>
                    <a:p>
                      <a:r>
                        <a:rPr lang="en-NZ"/>
                        <a:t>Start date</a:t>
                      </a:r>
                    </a:p>
                  </a:txBody>
                  <a:tcPr/>
                </a:tc>
                <a:tc>
                  <a:txBody>
                    <a:bodyPr/>
                    <a:lstStyle/>
                    <a:p>
                      <a:r>
                        <a:rPr lang="en-NZ"/>
                        <a:t>end date</a:t>
                      </a:r>
                    </a:p>
                  </a:txBody>
                  <a:tcPr/>
                </a:tc>
                <a:tc>
                  <a:txBody>
                    <a:bodyPr/>
                    <a:lstStyle/>
                    <a:p>
                      <a:r>
                        <a:rPr lang="en-NZ"/>
                        <a:t>Work hard rating</a:t>
                      </a:r>
                    </a:p>
                  </a:txBody>
                  <a:tcPr/>
                </a:tc>
                <a:extLst>
                  <a:ext uri="{0D108BD9-81ED-4DB2-BD59-A6C34878D82A}">
                    <a16:rowId xmlns:a16="http://schemas.microsoft.com/office/drawing/2014/main" val="2015294378"/>
                  </a:ext>
                </a:extLst>
              </a:tr>
              <a:tr h="389203">
                <a:tc>
                  <a:txBody>
                    <a:bodyPr/>
                    <a:lstStyle/>
                    <a:p>
                      <a:r>
                        <a:rPr lang="en-NZ"/>
                        <a:t>6</a:t>
                      </a:r>
                    </a:p>
                  </a:txBody>
                  <a:tcPr/>
                </a:tc>
                <a:tc>
                  <a:txBody>
                    <a:bodyPr/>
                    <a:lstStyle/>
                    <a:p>
                      <a:pPr lvl="0">
                        <a:buNone/>
                      </a:pPr>
                      <a:r>
                        <a:rPr lang="en-NZ" sz="1800" b="0" i="0" u="none" strike="noStrike" noProof="0">
                          <a:latin typeface="Calibri"/>
                        </a:rPr>
                        <a:t>27/6/2022</a:t>
                      </a:r>
                      <a:endParaRPr lang="en-US"/>
                    </a:p>
                  </a:txBody>
                  <a:tcPr/>
                </a:tc>
                <a:tc>
                  <a:txBody>
                    <a:bodyPr/>
                    <a:lstStyle/>
                    <a:p>
                      <a:pPr lvl="0">
                        <a:buNone/>
                      </a:pPr>
                      <a:r>
                        <a:rPr lang="en-NZ" sz="1800" b="0" i="0" u="none" strike="noStrike" noProof="0">
                          <a:latin typeface="Calibri"/>
                        </a:rPr>
                        <a:t>8/7/2022</a:t>
                      </a:r>
                      <a:endParaRPr lang="en-US"/>
                    </a:p>
                  </a:txBody>
                  <a:tcPr/>
                </a:tc>
                <a:tc>
                  <a:txBody>
                    <a:bodyPr/>
                    <a:lstStyle/>
                    <a:p>
                      <a:r>
                        <a:rPr lang="en-NZ"/>
                        <a:t>4/5</a:t>
                      </a:r>
                    </a:p>
                  </a:txBody>
                  <a:tcPr/>
                </a:tc>
                <a:extLst>
                  <a:ext uri="{0D108BD9-81ED-4DB2-BD59-A6C34878D82A}">
                    <a16:rowId xmlns:a16="http://schemas.microsoft.com/office/drawing/2014/main" val="948034982"/>
                  </a:ext>
                </a:extLst>
              </a:tr>
            </a:tbl>
          </a:graphicData>
        </a:graphic>
      </p:graphicFrame>
    </p:spTree>
    <p:extLst>
      <p:ext uri="{BB962C8B-B14F-4D97-AF65-F5344CB8AC3E}">
        <p14:creationId xmlns:p14="http://schemas.microsoft.com/office/powerpoint/2010/main" val="1226710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8EFD0-A22C-44BB-816F-B4A5B6CF998D}"/>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end of the sprint</a:t>
            </a:r>
            <a:endParaRPr lang="en-NZ"/>
          </a:p>
        </p:txBody>
      </p:sp>
      <p:pic>
        <p:nvPicPr>
          <p:cNvPr id="4" name="Picture 4" descr="Graphical user interface, application&#10;&#10;Description automatically generated">
            <a:extLst>
              <a:ext uri="{FF2B5EF4-FFF2-40B4-BE49-F238E27FC236}">
                <a16:creationId xmlns:a16="http://schemas.microsoft.com/office/drawing/2014/main" id="{CD963FF9-8C4D-7A98-AB5B-22DC2BE3F892}"/>
              </a:ext>
            </a:extLst>
          </p:cNvPr>
          <p:cNvPicPr>
            <a:picLocks noGrp="1" noChangeAspect="1"/>
          </p:cNvPicPr>
          <p:nvPr>
            <p:ph idx="1"/>
          </p:nvPr>
        </p:nvPicPr>
        <p:blipFill>
          <a:blip r:embed="rId2"/>
          <a:stretch>
            <a:fillRect/>
          </a:stretch>
        </p:blipFill>
        <p:spPr>
          <a:xfrm>
            <a:off x="2258361" y="1825625"/>
            <a:ext cx="7675277" cy="4351338"/>
          </a:xfrm>
        </p:spPr>
      </p:pic>
    </p:spTree>
    <p:extLst>
      <p:ext uri="{BB962C8B-B14F-4D97-AF65-F5344CB8AC3E}">
        <p14:creationId xmlns:p14="http://schemas.microsoft.com/office/powerpoint/2010/main" val="1068816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8E6D5-FB57-4631-A4B6-1475F057D91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Video of the game at the end of the sprint</a:t>
            </a:r>
            <a:endParaRPr lang="en-NZ"/>
          </a:p>
        </p:txBody>
      </p:sp>
      <p:pic>
        <p:nvPicPr>
          <p:cNvPr id="4" name="Screen Recording 3">
            <a:hlinkClick r:id="" action="ppaction://media"/>
            <a:extLst>
              <a:ext uri="{FF2B5EF4-FFF2-40B4-BE49-F238E27FC236}">
                <a16:creationId xmlns:a16="http://schemas.microsoft.com/office/drawing/2014/main" id="{FBBD4251-6A08-2D52-29AD-ACFFD77A083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1259790842"/>
      </p:ext>
    </p:extLst>
  </p:cSld>
  <p:clrMapOvr>
    <a:masterClrMapping/>
  </p:clrMapOvr>
  <mc:AlternateContent xmlns:mc="http://schemas.openxmlformats.org/markup-compatibility/2006" xmlns:p14="http://schemas.microsoft.com/office/powerpoint/2010/main">
    <mc:Choice Requires="p14">
      <p:transition spd="slow" p14:dur="2000" advTm="18346"/>
    </mc:Choice>
    <mc:Fallback xmlns="">
      <p:transition spd="slow" advTm="183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3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C51F5-131B-4C04-BF30-58B2DF38269B}"/>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Notes for next time, future improvements</a:t>
            </a:r>
            <a:endParaRPr lang="en-NZ"/>
          </a:p>
        </p:txBody>
      </p:sp>
      <p:sp>
        <p:nvSpPr>
          <p:cNvPr id="3" name="Content Placeholder 2">
            <a:extLst>
              <a:ext uri="{FF2B5EF4-FFF2-40B4-BE49-F238E27FC236}">
                <a16:creationId xmlns:a16="http://schemas.microsoft.com/office/drawing/2014/main" id="{DE4D5E68-2AC4-4DF3-A7C1-BDAE009BC401}"/>
              </a:ext>
            </a:extLst>
          </p:cNvPr>
          <p:cNvSpPr>
            <a:spLocks noGrp="1"/>
          </p:cNvSpPr>
          <p:nvPr>
            <p:ph idx="1"/>
          </p:nvPr>
        </p:nvSpPr>
        <p:spPr/>
        <p:txBody>
          <a:bodyPr vert="horz" lIns="91440" tIns="45720" rIns="91440" bIns="45720" rtlCol="0" anchor="t">
            <a:normAutofit/>
          </a:bodyPr>
          <a:lstStyle/>
          <a:p>
            <a:r>
              <a:rPr lang="en-NZ" dirty="0">
                <a:cs typeface="Calibri"/>
              </a:rPr>
              <a:t>This sprint was quite productive and we got </a:t>
            </a:r>
            <a:r>
              <a:rPr lang="en-NZ" dirty="0" err="1">
                <a:cs typeface="Calibri"/>
              </a:rPr>
              <a:t>alot</a:t>
            </a:r>
            <a:r>
              <a:rPr lang="en-NZ" dirty="0">
                <a:cs typeface="Calibri"/>
              </a:rPr>
              <a:t> done, we were added an inventory and the ability to mine asteroids and to kill enemies. For future development </a:t>
            </a:r>
            <a:r>
              <a:rPr lang="en-NZ" dirty="0" err="1">
                <a:cs typeface="Calibri"/>
              </a:rPr>
              <a:t>i</a:t>
            </a:r>
            <a:r>
              <a:rPr lang="en-NZ" dirty="0">
                <a:cs typeface="Calibri"/>
              </a:rPr>
              <a:t> would like to add some sort of shader to the death of the enemy to add more depth to the game and make it more appealing to the end user. We also need to be able to show the picked-up items in the inventory Aswell as being able to craft materials to win the game.</a:t>
            </a:r>
            <a:endParaRPr lang="en-NZ" dirty="0" err="1"/>
          </a:p>
        </p:txBody>
      </p:sp>
    </p:spTree>
    <p:extLst>
      <p:ext uri="{BB962C8B-B14F-4D97-AF65-F5344CB8AC3E}">
        <p14:creationId xmlns:p14="http://schemas.microsoft.com/office/powerpoint/2010/main" val="641012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3D462-F355-46A6-8EAD-228D99791BB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start of the sprint</a:t>
            </a:r>
            <a:endParaRPr lang="en-NZ"/>
          </a:p>
        </p:txBody>
      </p:sp>
      <p:pic>
        <p:nvPicPr>
          <p:cNvPr id="4" name="Picture 4" descr="A screenshot of a computer&#10;&#10;Description automatically generated">
            <a:extLst>
              <a:ext uri="{FF2B5EF4-FFF2-40B4-BE49-F238E27FC236}">
                <a16:creationId xmlns:a16="http://schemas.microsoft.com/office/drawing/2014/main" id="{FE92309F-4EC3-1F5B-FEBB-F39246DC29CC}"/>
              </a:ext>
            </a:extLst>
          </p:cNvPr>
          <p:cNvPicPr>
            <a:picLocks noGrp="1" noChangeAspect="1"/>
          </p:cNvPicPr>
          <p:nvPr>
            <p:ph idx="1"/>
          </p:nvPr>
        </p:nvPicPr>
        <p:blipFill>
          <a:blip r:embed="rId2"/>
          <a:stretch>
            <a:fillRect/>
          </a:stretch>
        </p:blipFill>
        <p:spPr>
          <a:xfrm>
            <a:off x="2182652" y="1825625"/>
            <a:ext cx="7826695" cy="4351338"/>
          </a:xfrm>
        </p:spPr>
      </p:pic>
    </p:spTree>
    <p:extLst>
      <p:ext uri="{BB962C8B-B14F-4D97-AF65-F5344CB8AC3E}">
        <p14:creationId xmlns:p14="http://schemas.microsoft.com/office/powerpoint/2010/main" val="3015137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FD314-A58C-47E6-A5B0-EB702F27107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start of the sprint</a:t>
            </a:r>
            <a:endParaRPr lang="en-NZ"/>
          </a:p>
        </p:txBody>
      </p:sp>
      <p:pic>
        <p:nvPicPr>
          <p:cNvPr id="4" name="Picture 4" descr="A screenshot of a video game&#10;&#10;Description automatically generated">
            <a:extLst>
              <a:ext uri="{FF2B5EF4-FFF2-40B4-BE49-F238E27FC236}">
                <a16:creationId xmlns:a16="http://schemas.microsoft.com/office/drawing/2014/main" id="{4DA340C2-8E07-E67A-FA80-A636D17D9E1F}"/>
              </a:ext>
            </a:extLst>
          </p:cNvPr>
          <p:cNvPicPr>
            <a:picLocks noGrp="1" noChangeAspect="1"/>
          </p:cNvPicPr>
          <p:nvPr>
            <p:ph idx="1"/>
          </p:nvPr>
        </p:nvPicPr>
        <p:blipFill>
          <a:blip r:embed="rId2"/>
          <a:stretch>
            <a:fillRect/>
          </a:stretch>
        </p:blipFill>
        <p:spPr>
          <a:xfrm>
            <a:off x="2239781" y="1825625"/>
            <a:ext cx="7712437" cy="4351338"/>
          </a:xfrm>
        </p:spPr>
      </p:pic>
    </p:spTree>
    <p:extLst>
      <p:ext uri="{BB962C8B-B14F-4D97-AF65-F5344CB8AC3E}">
        <p14:creationId xmlns:p14="http://schemas.microsoft.com/office/powerpoint/2010/main" val="522672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20260-A3EE-4413-B72C-08823F336014}"/>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Sprint Reflection and summary</a:t>
            </a:r>
            <a:endParaRPr lang="en-NZ"/>
          </a:p>
        </p:txBody>
      </p:sp>
      <p:sp>
        <p:nvSpPr>
          <p:cNvPr id="3" name="Content Placeholder 2">
            <a:extLst>
              <a:ext uri="{FF2B5EF4-FFF2-40B4-BE49-F238E27FC236}">
                <a16:creationId xmlns:a16="http://schemas.microsoft.com/office/drawing/2014/main" id="{395C5A98-C029-4C48-8F5A-1A66E3DC4596}"/>
              </a:ext>
            </a:extLst>
          </p:cNvPr>
          <p:cNvSpPr>
            <a:spLocks noGrp="1"/>
          </p:cNvSpPr>
          <p:nvPr>
            <p:ph idx="1"/>
          </p:nvPr>
        </p:nvSpPr>
        <p:spPr/>
        <p:txBody>
          <a:bodyPr vert="horz" lIns="91440" tIns="45720" rIns="91440" bIns="45720" rtlCol="0" anchor="t">
            <a:normAutofit fontScale="92500"/>
          </a:bodyPr>
          <a:lstStyle/>
          <a:p>
            <a:r>
              <a:rPr lang="en-NZ">
                <a:cs typeface="Calibri"/>
              </a:rPr>
              <a:t>This sprint went very well for me and </a:t>
            </a:r>
            <a:r>
              <a:rPr lang="en-NZ" err="1">
                <a:cs typeface="Calibri"/>
              </a:rPr>
              <a:t>i</a:t>
            </a:r>
            <a:r>
              <a:rPr lang="en-NZ">
                <a:cs typeface="Calibri"/>
              </a:rPr>
              <a:t> was able to complete very important tasks.</a:t>
            </a:r>
          </a:p>
          <a:p>
            <a:r>
              <a:rPr lang="en-NZ">
                <a:cs typeface="Calibri"/>
              </a:rPr>
              <a:t>I was able to make the mining laser mine the asteroids where a function would run and randomly chosen from 3 options and drop the resources in the place of the asteroid enable the player to mine and collect items from the game. This would enable the game to develop its inventory and crafting side which would give the player the ability to win the game. I didn't run into many problems it was a bit confusing doing the random drop for the resources but apart from that all things went smoothly.</a:t>
            </a:r>
          </a:p>
          <a:p>
            <a:r>
              <a:rPr lang="en-NZ">
                <a:cs typeface="Calibri"/>
              </a:rPr>
              <a:t>The bullet can also now kill the enemy which will make it respawn in a random near location</a:t>
            </a:r>
          </a:p>
        </p:txBody>
      </p:sp>
    </p:spTree>
    <p:extLst>
      <p:ext uri="{BB962C8B-B14F-4D97-AF65-F5344CB8AC3E}">
        <p14:creationId xmlns:p14="http://schemas.microsoft.com/office/powerpoint/2010/main" val="644657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348B1-6C44-4E41-B334-FD04552ADEB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Briefly describe other team members contributions</a:t>
            </a:r>
            <a:endParaRPr lang="en-NZ"/>
          </a:p>
        </p:txBody>
      </p:sp>
      <p:sp>
        <p:nvSpPr>
          <p:cNvPr id="3" name="Content Placeholder 2">
            <a:extLst>
              <a:ext uri="{FF2B5EF4-FFF2-40B4-BE49-F238E27FC236}">
                <a16:creationId xmlns:a16="http://schemas.microsoft.com/office/drawing/2014/main" id="{9982F17B-AAEE-48B3-B3DA-CEFE96B9BE01}"/>
              </a:ext>
            </a:extLst>
          </p:cNvPr>
          <p:cNvSpPr>
            <a:spLocks noGrp="1"/>
          </p:cNvSpPr>
          <p:nvPr>
            <p:ph idx="1"/>
          </p:nvPr>
        </p:nvSpPr>
        <p:spPr/>
        <p:txBody>
          <a:bodyPr vert="horz" lIns="91440" tIns="45720" rIns="91440" bIns="45720" rtlCol="0" anchor="t">
            <a:normAutofit/>
          </a:bodyPr>
          <a:lstStyle/>
          <a:p>
            <a:r>
              <a:rPr lang="en-NZ">
                <a:cs typeface="Calibri"/>
              </a:rPr>
              <a:t>Cam created an inventory that would eventually store the items dropped by the asteroids and would enable the player to craft items to help them win the game, however he has found it a challenge to code the inventory and was only able to make a view displaying a grid, this is still huge advancements on his side and he is doing good work and not slacking off.</a:t>
            </a:r>
          </a:p>
          <a:p>
            <a:r>
              <a:rPr lang="en-NZ">
                <a:cs typeface="Calibri"/>
              </a:rPr>
              <a:t>He also added a resource storage that remembers what was picked up but it still cant display that on the inventory</a:t>
            </a:r>
          </a:p>
        </p:txBody>
      </p:sp>
    </p:spTree>
    <p:extLst>
      <p:ext uri="{BB962C8B-B14F-4D97-AF65-F5344CB8AC3E}">
        <p14:creationId xmlns:p14="http://schemas.microsoft.com/office/powerpoint/2010/main" val="3393017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7072-5945-43C4-9DEB-00C3416EF435}"/>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Major Changes and Achievements Described</a:t>
            </a:r>
            <a:endParaRPr lang="en-NZ"/>
          </a:p>
        </p:txBody>
      </p:sp>
      <p:sp>
        <p:nvSpPr>
          <p:cNvPr id="3" name="Content Placeholder 2">
            <a:extLst>
              <a:ext uri="{FF2B5EF4-FFF2-40B4-BE49-F238E27FC236}">
                <a16:creationId xmlns:a16="http://schemas.microsoft.com/office/drawing/2014/main" id="{EA40D43B-7936-4112-B6CF-584112EFD9D9}"/>
              </a:ext>
            </a:extLst>
          </p:cNvPr>
          <p:cNvSpPr>
            <a:spLocks noGrp="1"/>
          </p:cNvSpPr>
          <p:nvPr>
            <p:ph idx="1"/>
          </p:nvPr>
        </p:nvSpPr>
        <p:spPr/>
        <p:txBody>
          <a:bodyPr vert="horz" lIns="91440" tIns="45720" rIns="91440" bIns="45720" rtlCol="0" anchor="t">
            <a:normAutofit lnSpcReduction="10000"/>
          </a:bodyPr>
          <a:lstStyle/>
          <a:p>
            <a:r>
              <a:rPr lang="en-NZ">
                <a:cs typeface="Calibri"/>
              </a:rPr>
              <a:t>Ability for player to mine asteroids, each asteroid has a health determined by its size which is then decreased over time when the laser contacts it, when its health is 0 it will drop a randomly chosen item from a list of classes and then display it on the game window in place of the destroyed asteroid.</a:t>
            </a:r>
          </a:p>
          <a:p>
            <a:r>
              <a:rPr lang="en-NZ">
                <a:cs typeface="Calibri"/>
              </a:rPr>
              <a:t>An inventory was added which a separate view from the game view that is controlled by main (Game Window) which when E is pressed while on </a:t>
            </a:r>
            <a:r>
              <a:rPr lang="en-NZ" err="1">
                <a:cs typeface="Calibri"/>
              </a:rPr>
              <a:t>game_view</a:t>
            </a:r>
            <a:r>
              <a:rPr lang="en-NZ">
                <a:cs typeface="Calibri"/>
              </a:rPr>
              <a:t> will pause game view and switch to inventory view.</a:t>
            </a:r>
          </a:p>
          <a:p>
            <a:r>
              <a:rPr lang="en-NZ">
                <a:cs typeface="Calibri"/>
              </a:rPr>
              <a:t>The ability to kill an enemy is when the bullet makes contact with the enemy it will then remove enemy from its list effectively killing it.</a:t>
            </a:r>
          </a:p>
          <a:p>
            <a:pPr marL="0" indent="0">
              <a:buNone/>
            </a:pPr>
            <a:endParaRPr lang="en-NZ">
              <a:cs typeface="Calibri"/>
            </a:endParaRPr>
          </a:p>
        </p:txBody>
      </p:sp>
    </p:spTree>
    <p:extLst>
      <p:ext uri="{BB962C8B-B14F-4D97-AF65-F5344CB8AC3E}">
        <p14:creationId xmlns:p14="http://schemas.microsoft.com/office/powerpoint/2010/main" val="100282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5B6D6-623C-443F-9CB5-C287DBF454DF}"/>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 Description of your testing</a:t>
            </a:r>
            <a:endParaRPr lang="en-NZ"/>
          </a:p>
        </p:txBody>
      </p:sp>
      <p:sp>
        <p:nvSpPr>
          <p:cNvPr id="3" name="Content Placeholder 2">
            <a:extLst>
              <a:ext uri="{FF2B5EF4-FFF2-40B4-BE49-F238E27FC236}">
                <a16:creationId xmlns:a16="http://schemas.microsoft.com/office/drawing/2014/main" id="{1C24FB70-6C5D-4D59-87BD-68D42157115E}"/>
              </a:ext>
            </a:extLst>
          </p:cNvPr>
          <p:cNvSpPr>
            <a:spLocks noGrp="1"/>
          </p:cNvSpPr>
          <p:nvPr>
            <p:ph idx="1"/>
          </p:nvPr>
        </p:nvSpPr>
        <p:spPr/>
        <p:txBody>
          <a:bodyPr vert="horz" lIns="91440" tIns="45720" rIns="91440" bIns="45720" rtlCol="0" anchor="t">
            <a:normAutofit/>
          </a:bodyPr>
          <a:lstStyle/>
          <a:p>
            <a:r>
              <a:rPr lang="en-NZ" dirty="0">
                <a:cs typeface="Calibri"/>
              </a:rPr>
              <a:t>We tested the lasers ability to mine an asteroid by aiming it at an asteroid and waiting to see if the asteroid will disappear and leave an resource behind, we found that it did showing the laser works and it passes testing.</a:t>
            </a:r>
          </a:p>
          <a:p>
            <a:r>
              <a:rPr lang="en-NZ" dirty="0">
                <a:cs typeface="Calibri"/>
              </a:rPr>
              <a:t>To test the inventory and pick up, after mining the asteroid we manoeuvred the player over the resource and it picked it up, we then pressed E and as coded it switched to the inventory while pausing the game, showing that the player can pick up resources and switch to inventory, passing testing</a:t>
            </a:r>
          </a:p>
          <a:p>
            <a:pPr marL="0" indent="0">
              <a:buNone/>
            </a:pPr>
            <a:endParaRPr lang="en-NZ" dirty="0">
              <a:cs typeface="Calibri"/>
            </a:endParaRPr>
          </a:p>
        </p:txBody>
      </p:sp>
    </p:spTree>
    <p:extLst>
      <p:ext uri="{BB962C8B-B14F-4D97-AF65-F5344CB8AC3E}">
        <p14:creationId xmlns:p14="http://schemas.microsoft.com/office/powerpoint/2010/main" val="956997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9356E-9BF0-4C7F-B160-63E2CAAB4747}"/>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Link to testing results/tables</a:t>
            </a:r>
            <a:endParaRPr lang="en-NZ"/>
          </a:p>
        </p:txBody>
      </p:sp>
      <p:sp>
        <p:nvSpPr>
          <p:cNvPr id="3" name="Content Placeholder 2">
            <a:extLst>
              <a:ext uri="{FF2B5EF4-FFF2-40B4-BE49-F238E27FC236}">
                <a16:creationId xmlns:a16="http://schemas.microsoft.com/office/drawing/2014/main" id="{BA99A28C-9DF0-4DD2-A79C-01C97BB1774E}"/>
              </a:ext>
            </a:extLst>
          </p:cNvPr>
          <p:cNvSpPr>
            <a:spLocks noGrp="1"/>
          </p:cNvSpPr>
          <p:nvPr>
            <p:ph idx="1"/>
          </p:nvPr>
        </p:nvSpPr>
        <p:spPr/>
        <p:txBody>
          <a:bodyPr/>
          <a:lstStyle/>
          <a:p>
            <a:endParaRPr lang="en-NZ"/>
          </a:p>
        </p:txBody>
      </p:sp>
    </p:spTree>
    <p:extLst>
      <p:ext uri="{BB962C8B-B14F-4D97-AF65-F5344CB8AC3E}">
        <p14:creationId xmlns:p14="http://schemas.microsoft.com/office/powerpoint/2010/main" val="109807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DFAE7-16D6-4379-9CB0-E25D979C6CC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end of the sprint</a:t>
            </a:r>
            <a:endParaRPr lang="en-NZ"/>
          </a:p>
        </p:txBody>
      </p:sp>
      <p:pic>
        <p:nvPicPr>
          <p:cNvPr id="4" name="Picture 4" descr="A screenshot of a computer&#10;&#10;Description automatically generated">
            <a:extLst>
              <a:ext uri="{FF2B5EF4-FFF2-40B4-BE49-F238E27FC236}">
                <a16:creationId xmlns:a16="http://schemas.microsoft.com/office/drawing/2014/main" id="{BCD670CF-9FA5-7D68-C4FD-5E2CBACE10C3}"/>
              </a:ext>
            </a:extLst>
          </p:cNvPr>
          <p:cNvPicPr>
            <a:picLocks noGrp="1" noChangeAspect="1"/>
          </p:cNvPicPr>
          <p:nvPr>
            <p:ph idx="1"/>
          </p:nvPr>
        </p:nvPicPr>
        <p:blipFill>
          <a:blip r:embed="rId2"/>
          <a:stretch>
            <a:fillRect/>
          </a:stretch>
        </p:blipFill>
        <p:spPr>
          <a:xfrm>
            <a:off x="1525667" y="1825625"/>
            <a:ext cx="9140666" cy="4351338"/>
          </a:xfrm>
        </p:spPr>
      </p:pic>
    </p:spTree>
    <p:extLst>
      <p:ext uri="{BB962C8B-B14F-4D97-AF65-F5344CB8AC3E}">
        <p14:creationId xmlns:p14="http://schemas.microsoft.com/office/powerpoint/2010/main" val="2392335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B6AB554CF20AD42AC4708F45D93F166" ma:contentTypeVersion="9" ma:contentTypeDescription="Create a new document." ma:contentTypeScope="" ma:versionID="0a3d88215ec9fa85ba546d2369c52e52">
  <xsd:schema xmlns:xsd="http://www.w3.org/2001/XMLSchema" xmlns:xs="http://www.w3.org/2001/XMLSchema" xmlns:p="http://schemas.microsoft.com/office/2006/metadata/properties" xmlns:ns3="d63ed820-7eeb-4422-a0e6-b267ad2f6a02" xmlns:ns4="30fe5d18-d20d-4d59-ab63-b1360231ded2" targetNamespace="http://schemas.microsoft.com/office/2006/metadata/properties" ma:root="true" ma:fieldsID="4938de760699c3a66b5bba1c9df78a0e" ns3:_="" ns4:_="">
    <xsd:import namespace="d63ed820-7eeb-4422-a0e6-b267ad2f6a02"/>
    <xsd:import namespace="30fe5d18-d20d-4d59-ab63-b1360231ded2"/>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3ed820-7eeb-4422-a0e6-b267ad2f6a02"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0fe5d18-d20d-4d59-ab63-b1360231ded2"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E07F45B-218F-46D8-8790-36A2940A4CD8}">
  <ds:schemaRefs>
    <ds:schemaRef ds:uri="30fe5d18-d20d-4d59-ab63-b1360231ded2"/>
    <ds:schemaRef ds:uri="d63ed820-7eeb-4422-a0e6-b267ad2f6a0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28388FC-31DB-478A-B0F5-C2D3C58AF58D}">
  <ds:schemaRefs>
    <ds:schemaRef ds:uri="http://schemas.microsoft.com/sharepoint/v3/contenttype/forms"/>
  </ds:schemaRefs>
</ds:datastoreItem>
</file>

<file path=customXml/itemProps3.xml><?xml version="1.0" encoding="utf-8"?>
<ds:datastoreItem xmlns:ds="http://schemas.openxmlformats.org/officeDocument/2006/customXml" ds:itemID="{AC4B7362-65D2-48C8-91D2-FDDEB1D19EA5}">
  <ds:schemaRefs>
    <ds:schemaRef ds:uri="30fe5d18-d20d-4d59-ab63-b1360231ded2"/>
    <ds:schemaRef ds:uri="d63ed820-7eeb-4422-a0e6-b267ad2f6a0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KANBAN board at the start of the sprint</vt:lpstr>
      <vt:lpstr>Screenshot of the game at the start of the sprint</vt:lpstr>
      <vt:lpstr>Sprint Reflection and summary</vt:lpstr>
      <vt:lpstr>Briefly describe other team members contributions</vt:lpstr>
      <vt:lpstr>Major Changes and Achievements Described</vt:lpstr>
      <vt:lpstr>Brief Description of your testing</vt:lpstr>
      <vt:lpstr>Link to testing results/tables</vt:lpstr>
      <vt:lpstr>KANBAN board at the end of the sprint</vt:lpstr>
      <vt:lpstr>Screenshot of the game at the end of the sprint</vt:lpstr>
      <vt:lpstr>Video of the game at the end of the sprint</vt:lpstr>
      <vt:lpstr>Notes for next time, future improvements</vt:lpstr>
    </vt:vector>
  </TitlesOfParts>
  <Company>Kerikeri High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Campbell</dc:creator>
  <cp:revision>135</cp:revision>
  <dcterms:created xsi:type="dcterms:W3CDTF">2022-03-30T23:42:42Z</dcterms:created>
  <dcterms:modified xsi:type="dcterms:W3CDTF">2022-09-29T12:46:37Z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0x010100CB6AB554CF20AD42AC4708F45D93F166</vt:lpwstr>
  </property>
</Properties>
</file>

<file path=docProps/thumbnail.jpeg>
</file>